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EAC7FF-9051-47CC-BC70-B10E4A419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7F83A9-2510-4189-A364-9D49AE2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251ABC-4FCF-421A-B1D2-7B1BE581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23C95E-69F8-4EC5-A232-3B3E9155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B7C072-6EF0-4735-80CB-D015A3AC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277209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3CB672-1848-42C9-9E1D-D5DB17E8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071BD88-4990-479B-8D8E-0EFEB5811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08BAE6-AFE6-49E7-9EFA-6DFAA2D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D55B48-2296-4E38-BB1F-71819B84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822D5D-4B9B-493D-A878-D72D3ADC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712889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9B66E69-8AED-458E-A30D-B02BED343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49A4BBA-D7C7-4127-A4F3-F386184F6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2EF528-7441-4A4F-BE8F-F09003BA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F4EA7D-7C73-4BF7-B691-24BC0AFA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173080-F01A-4B6F-AEEC-E259A667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549672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EAF886-C36C-4633-95F4-7A2260B3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A059F2-35F5-47CB-9A18-C7F695D0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243408-CD30-4214-B643-01607C7D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D80AE1-1A24-4771-B777-913AB7A8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8F0317-1331-4C60-8799-BA986D46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746961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D04DEA-E4DF-4E34-8BF0-9E165958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234E7A0-1A62-4C3B-B556-6F632506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D27BA9-8D39-4544-AB8A-0ED2910F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841645-4C2C-4C3A-BFA7-5D4C2698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DD4F9F-221B-4C63-BB34-6F425D5B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741159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75BCB-103C-4E52-9848-A6220EA1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16CEE1-3C9D-4315-AF09-F1F708944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AC495DA-6C90-441D-B00A-C7A1C85C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A0D50C-D01A-47A7-9E3D-765D38DF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5D84A87-6FDD-4237-B7FA-B841F6EE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3FE170-C870-4047-A313-1F51C4AF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371290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124232-4820-4E3C-B54F-38B5A6BC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22DE4EB-C803-48B0-835B-20964BDD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D9F95DE-F367-4660-90ED-610ABA6BE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6DEB8C4-EB0B-4950-AFB0-B7C5678AB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978A2AF-8306-4ACC-B7B5-2C085B197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6AFDC2A-F70F-4DD1-B9B0-4F50A7EF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F57F38-6E37-4B58-8252-D60E736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7D2A796-09F1-4D17-9612-0E74D8C4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524585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947321-CD8F-4F2A-93D2-9E650916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F8F395E-B19E-4901-AF42-E5383E4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731C99B-3298-4343-B598-6537C420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35A70C7-4DA6-4058-9B10-B9EB556E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057888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EE04142-CAF5-41C3-9FA9-4F317052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A10B3BE-863E-4BC3-B3EE-1838607F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DC2FAC4-E58B-47FA-877E-9EA797AD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770375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BD1822-CBEC-45C0-8946-197F82BE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AC052E-7B29-444B-AB34-75D2799A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A70D00E-672E-4B06-AD62-CC17410A7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1D9256-8E06-4F6B-89F3-4201DDB4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E255F47-8923-47EB-BAB8-B4DD8E37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74823A-F7E4-4588-971E-1AED27E4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713300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268913-4C5A-46CA-86B8-C020C38A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B151E7-0A11-4C94-AAEE-EF87EAD7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EAFF863-F7E4-43AD-A0EF-D4B57E42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F9F6E7D-DD86-4F20-870F-1A3C8431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2D439A1-36AD-423D-B42D-C50AC15B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249B512-BD3D-4450-B119-7D690EB5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897825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45A797F-7397-4060-8D4D-F6C81B70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90D54F-D466-4237-8C17-08A2B03F3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3336B2-58A1-43E0-875B-0C11E0BC1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AD805A-5680-4FF3-BF93-27D9EDE7C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C52674-59A3-4878-BA64-617B04F80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12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fade/>
    <p:sndAc>
      <p:stSnd>
        <p:snd r:embed="rId13" name="National-anthem-Vaggeli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4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C0F8D1-3767-4882-8320-9430E09DC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9533D54-2D93-4FD4-83A5-C43AFE29E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 rad="127000">
              <a:schemeClr val="accent1"/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200 years of Freedom     </a:t>
            </a:r>
            <a:endParaRPr lang="el-GR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4222AD-822E-453F-B1E5-D854B07A4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Greece 2021</a:t>
            </a:r>
            <a:endParaRPr lang="el-GR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National-anthem-Vaggelis">
            <a:hlinkClick r:id="" action="ppaction://media"/>
            <a:extLst>
              <a:ext uri="{FF2B5EF4-FFF2-40B4-BE49-F238E27FC236}">
                <a16:creationId xmlns:a16="http://schemas.microsoft.com/office/drawing/2014/main" id="{C7963CAE-3641-429E-9217-16B77FC59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37EC7-F0E9-44FF-AC5F-3B3177A60837}"/>
              </a:ext>
            </a:extLst>
          </p:cNvPr>
          <p:cNvSpPr txBox="1"/>
          <p:nvPr/>
        </p:nvSpPr>
        <p:spPr>
          <a:xfrm>
            <a:off x="3834245" y="5953990"/>
            <a:ext cx="311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Celebrations around the world</a:t>
            </a:r>
            <a:endParaRPr lang="el-G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  <p:sndAc>
          <p:stSnd>
            <p:snd r:embed="rId4" name="National-anthem-Vaggelis.wav"/>
          </p:stSnd>
        </p:sndAc>
      </p:transition>
    </mc:Choice>
    <mc:Fallback xmlns="">
      <p:transition advClick="0" advTm="15000">
        <p:fade/>
        <p:sndAc>
          <p:stSnd>
            <p:snd r:embed="rId7" name="National-anthem-Vaggeli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55DAC-DDC9-4816-9F6F-9BB8F937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Bridge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94BD962-245E-4DEF-A510-D94E518C4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67" y="1825625"/>
            <a:ext cx="4009865" cy="4351338"/>
          </a:xfrm>
        </p:spPr>
      </p:pic>
    </p:spTree>
    <p:extLst>
      <p:ext uri="{BB962C8B-B14F-4D97-AF65-F5344CB8AC3E}">
        <p14:creationId xmlns:p14="http://schemas.microsoft.com/office/powerpoint/2010/main" val="3670134204"/>
      </p:ext>
    </p:extLst>
  </p:cSld>
  <p:clrMapOvr>
    <a:masterClrMapping/>
  </p:clrMapOvr>
  <p:transition spd="slow"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640B51-4A96-4E90-8AE0-F604CEB4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Francisco - California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F9914B8-18FF-4285-A9E7-CD073F7B7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53" y="1825625"/>
            <a:ext cx="6986093" cy="4351338"/>
          </a:xfrm>
        </p:spPr>
      </p:pic>
      <p:pic>
        <p:nvPicPr>
          <p:cNvPr id="6" name="National-anthem-Vaggelis">
            <a:hlinkClick r:id="" action="ppaction://media"/>
            <a:extLst>
              <a:ext uri="{FF2B5EF4-FFF2-40B4-BE49-F238E27FC236}">
                <a16:creationId xmlns:a16="http://schemas.microsoft.com/office/drawing/2014/main" id="{5FA19BC9-0611-43A8-A914-1257990E8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7285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882CFC-8A17-4380-8C9D-F70D2EF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Angeles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9F79E39-064D-4188-83CC-2ADEC2716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77" y="1825625"/>
            <a:ext cx="9595845" cy="4351338"/>
          </a:xfrm>
        </p:spPr>
      </p:pic>
    </p:spTree>
    <p:extLst>
      <p:ext uri="{BB962C8B-B14F-4D97-AF65-F5344CB8AC3E}">
        <p14:creationId xmlns:p14="http://schemas.microsoft.com/office/powerpoint/2010/main" val="570160662"/>
      </p:ext>
    </p:extLst>
  </p:cSld>
  <p:clrMapOvr>
    <a:masterClrMapping/>
  </p:clrMapOvr>
  <p:transition spd="slow" advClick="0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01C09-B550-46A2-B3BE-CC8BAF77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Niagara Falls - Canada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5BD1639-311E-4E5C-BDC2-94DAAEA40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093394451"/>
      </p:ext>
    </p:extLst>
  </p:cSld>
  <p:clrMapOvr>
    <a:masterClrMapping/>
  </p:clrMapOvr>
  <p:transition spd="slow"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6621A3-111A-4E76-B1BA-179A3AA4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Sydney – Opera House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6EA7FF7-C182-465C-BA6D-1EA9D039B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5" y="1825625"/>
            <a:ext cx="7173370" cy="4351338"/>
          </a:xfrm>
        </p:spPr>
      </p:pic>
    </p:spTree>
    <p:extLst>
      <p:ext uri="{BB962C8B-B14F-4D97-AF65-F5344CB8AC3E}">
        <p14:creationId xmlns:p14="http://schemas.microsoft.com/office/powerpoint/2010/main" val="3361838976"/>
      </p:ext>
    </p:extLst>
  </p:cSld>
  <p:clrMapOvr>
    <a:masterClrMapping/>
  </p:clrMapOvr>
  <p:transition spd="slow"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BFE932-7F91-442E-876F-F40FDD61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 – State House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02453FF-322C-45FC-B093-A60E66181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01" y="1825625"/>
            <a:ext cx="6970198" cy="4351338"/>
          </a:xfrm>
        </p:spPr>
      </p:pic>
    </p:spTree>
    <p:extLst>
      <p:ext uri="{BB962C8B-B14F-4D97-AF65-F5344CB8AC3E}">
        <p14:creationId xmlns:p14="http://schemas.microsoft.com/office/powerpoint/2010/main" val="3052829311"/>
      </p:ext>
    </p:extLst>
  </p:cSld>
  <p:clrMapOvr>
    <a:masterClrMapping/>
  </p:clrMapOvr>
  <p:transition spd="slow"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981AF5-D04F-4C49-B438-AA4361CF82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75000"/>
                  </a:schemeClr>
                </a:solidFill>
              </a:rPr>
              <a:t>Thank you all!</a:t>
            </a:r>
            <a:endParaRPr lang="el-GR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5044DCC-C4FA-4F34-9E07-FE23DDB15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37" y="1825625"/>
            <a:ext cx="682352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BC0948-D998-4D01-BBD2-7B5F5F6CEFF5}"/>
              </a:ext>
            </a:extLst>
          </p:cNvPr>
          <p:cNvSpPr txBox="1"/>
          <p:nvPr/>
        </p:nvSpPr>
        <p:spPr>
          <a:xfrm>
            <a:off x="9144000" y="652549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Music: Vangelis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Papathanasiou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53970"/>
      </p:ext>
    </p:extLst>
  </p:cSld>
  <p:clrMapOvr>
    <a:masterClrMapping/>
  </p:clrMapOvr>
  <p:transition spd="slow" advClick="0" advTm="10000">
    <p:fad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41</Words>
  <Application>Microsoft Office PowerPoint</Application>
  <PresentationFormat>Ευρεία οθόνη</PresentationFormat>
  <Paragraphs>11</Paragraphs>
  <Slides>8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          200 years of Freedom     </vt:lpstr>
      <vt:lpstr>Boston Bridge</vt:lpstr>
      <vt:lpstr>San Francisco - California</vt:lpstr>
      <vt:lpstr>Los Angeles</vt:lpstr>
      <vt:lpstr>Niagara Falls - Canada</vt:lpstr>
      <vt:lpstr>Sydney – Opera House</vt:lpstr>
      <vt:lpstr>Rhode Island – State House</vt:lpstr>
      <vt:lpstr>Thank you 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 years of Freedom</dc:title>
  <dc:creator>Georgia Grammatikopoulou</dc:creator>
  <cp:lastModifiedBy>user</cp:lastModifiedBy>
  <cp:revision>11</cp:revision>
  <dcterms:created xsi:type="dcterms:W3CDTF">2021-03-22T23:09:00Z</dcterms:created>
  <dcterms:modified xsi:type="dcterms:W3CDTF">2021-03-23T09:47:26Z</dcterms:modified>
</cp:coreProperties>
</file>